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71" d="100"/>
          <a:sy n="71" d="100"/>
        </p:scale>
        <p:origin x="64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Schray" userId="bf4f4853c980e97a" providerId="LiveId" clId="{A30CD1D3-03A0-4C8E-BB50-2D5E8FF6196A}"/>
    <pc:docChg chg="undo custSel addSld modSld">
      <pc:chgData name="Martin Schray" userId="bf4f4853c980e97a" providerId="LiveId" clId="{A30CD1D3-03A0-4C8E-BB50-2D5E8FF6196A}" dt="2022-01-29T20:43:40.517" v="934" actId="20577"/>
      <pc:docMkLst>
        <pc:docMk/>
      </pc:docMkLst>
      <pc:sldChg chg="modSp mod">
        <pc:chgData name="Martin Schray" userId="bf4f4853c980e97a" providerId="LiveId" clId="{A30CD1D3-03A0-4C8E-BB50-2D5E8FF6196A}" dt="2022-01-29T20:40:04.073" v="731" actId="20577"/>
        <pc:sldMkLst>
          <pc:docMk/>
          <pc:sldMk cId="4043737824" sldId="257"/>
        </pc:sldMkLst>
        <pc:spChg chg="mod">
          <ac:chgData name="Martin Schray" userId="bf4f4853c980e97a" providerId="LiveId" clId="{A30CD1D3-03A0-4C8E-BB50-2D5E8FF6196A}" dt="2022-01-29T20:40:04.073" v="731" actId="20577"/>
          <ac:spMkLst>
            <pc:docMk/>
            <pc:sldMk cId="4043737824" sldId="257"/>
            <ac:spMk id="3" creationId="{A8E9CFF2-3777-4FF4-A759-8491175B0B7C}"/>
          </ac:spMkLst>
        </pc:spChg>
      </pc:sldChg>
      <pc:sldChg chg="addSp delSp modSp mod modMedia setBg modClrScheme chgLayout">
        <pc:chgData name="Martin Schray" userId="bf4f4853c980e97a" providerId="LiveId" clId="{A30CD1D3-03A0-4C8E-BB50-2D5E8FF6196A}" dt="2022-01-29T20:40:30.228" v="736"/>
        <pc:sldMkLst>
          <pc:docMk/>
          <pc:sldMk cId="191714609" sldId="258"/>
        </pc:sldMkLst>
        <pc:spChg chg="mod">
          <ac:chgData name="Martin Schray" userId="bf4f4853c980e97a" providerId="LiveId" clId="{A30CD1D3-03A0-4C8E-BB50-2D5E8FF6196A}" dt="2022-01-29T20:40:26.653" v="734" actId="26606"/>
          <ac:spMkLst>
            <pc:docMk/>
            <pc:sldMk cId="191714609" sldId="258"/>
            <ac:spMk id="2" creationId="{9AB2EA78-AEB3-469B-9025-3B17201A457B}"/>
          </ac:spMkLst>
        </pc:spChg>
        <pc:spChg chg="mod">
          <ac:chgData name="Martin Schray" userId="bf4f4853c980e97a" providerId="LiveId" clId="{A30CD1D3-03A0-4C8E-BB50-2D5E8FF6196A}" dt="2022-01-29T20:40:26.653" v="734" actId="26606"/>
          <ac:spMkLst>
            <pc:docMk/>
            <pc:sldMk cId="191714609" sldId="258"/>
            <ac:spMk id="3" creationId="{255E1F2F-E259-4EA8-9FFD-3A10AF541859}"/>
          </ac:spMkLst>
        </pc:spChg>
        <pc:spChg chg="add del">
          <ac:chgData name="Martin Schray" userId="bf4f4853c980e97a" providerId="LiveId" clId="{A30CD1D3-03A0-4C8E-BB50-2D5E8FF6196A}" dt="2022-01-29T20:40:26.653" v="734" actId="26606"/>
          <ac:spMkLst>
            <pc:docMk/>
            <pc:sldMk cId="191714609" sldId="258"/>
            <ac:spMk id="47" creationId="{FBDCECDC-EEE3-4128-AA5E-82A8C08796E8}"/>
          </ac:spMkLst>
        </pc:spChg>
        <pc:spChg chg="add del">
          <ac:chgData name="Martin Schray" userId="bf4f4853c980e97a" providerId="LiveId" clId="{A30CD1D3-03A0-4C8E-BB50-2D5E8FF6196A}" dt="2022-01-29T20:40:26.653" v="734" actId="26606"/>
          <ac:spMkLst>
            <pc:docMk/>
            <pc:sldMk cId="191714609" sldId="258"/>
            <ac:spMk id="49" creationId="{4260EDE0-989C-4E16-AF94-F652294D828E}"/>
          </ac:spMkLst>
        </pc:spChg>
        <pc:picChg chg="add del">
          <ac:chgData name="Martin Schray" userId="bf4f4853c980e97a" providerId="LiveId" clId="{A30CD1D3-03A0-4C8E-BB50-2D5E8FF6196A}" dt="2022-01-29T20:40:26.513" v="733" actId="26606"/>
          <ac:picMkLst>
            <pc:docMk/>
            <pc:sldMk cId="191714609" sldId="258"/>
            <ac:picMk id="51" creationId="{86AE1DFC-B40B-4B8B-B1D8-2D0216554EBA}"/>
          </ac:picMkLst>
        </pc:picChg>
        <pc:picChg chg="add mod">
          <ac:chgData name="Martin Schray" userId="bf4f4853c980e97a" providerId="LiveId" clId="{A30CD1D3-03A0-4C8E-BB50-2D5E8FF6196A}" dt="2022-01-29T20:40:30.228" v="736"/>
          <ac:picMkLst>
            <pc:docMk/>
            <pc:sldMk cId="191714609" sldId="258"/>
            <ac:picMk id="53" creationId="{7012C7BC-B024-4F53-A28E-89E5C5B8F5B4}"/>
          </ac:picMkLst>
        </pc:picChg>
      </pc:sldChg>
      <pc:sldChg chg="addSp delSp modSp mod modMedia setBg modClrScheme delAnim chgLayout">
        <pc:chgData name="Martin Schray" userId="bf4f4853c980e97a" providerId="LiveId" clId="{A30CD1D3-03A0-4C8E-BB50-2D5E8FF6196A}" dt="2022-01-29T20:40:55.158" v="740" actId="26606"/>
        <pc:sldMkLst>
          <pc:docMk/>
          <pc:sldMk cId="688333808" sldId="259"/>
        </pc:sldMkLst>
        <pc:spChg chg="mod">
          <ac:chgData name="Martin Schray" userId="bf4f4853c980e97a" providerId="LiveId" clId="{A30CD1D3-03A0-4C8E-BB50-2D5E8FF6196A}" dt="2022-01-29T20:40:55.158" v="740" actId="26606"/>
          <ac:spMkLst>
            <pc:docMk/>
            <pc:sldMk cId="688333808" sldId="259"/>
            <ac:spMk id="2" creationId="{9AB2EA78-AEB3-469B-9025-3B17201A457B}"/>
          </ac:spMkLst>
        </pc:spChg>
        <pc:spChg chg="mod">
          <ac:chgData name="Martin Schray" userId="bf4f4853c980e97a" providerId="LiveId" clId="{A30CD1D3-03A0-4C8E-BB50-2D5E8FF6196A}" dt="2022-01-29T20:40:55.158" v="740" actId="26606"/>
          <ac:spMkLst>
            <pc:docMk/>
            <pc:sldMk cId="688333808" sldId="259"/>
            <ac:spMk id="3" creationId="{255E1F2F-E259-4EA8-9FFD-3A10AF541859}"/>
          </ac:spMkLst>
        </pc:spChg>
        <pc:spChg chg="add del">
          <ac:chgData name="Martin Schray" userId="bf4f4853c980e97a" providerId="LiveId" clId="{A30CD1D3-03A0-4C8E-BB50-2D5E8FF6196A}" dt="2022-01-29T20:40:55.158" v="740" actId="26606"/>
          <ac:spMkLst>
            <pc:docMk/>
            <pc:sldMk cId="688333808" sldId="259"/>
            <ac:spMk id="47" creationId="{FBDCECDC-EEE3-4128-AA5E-82A8C08796E8}"/>
          </ac:spMkLst>
        </pc:spChg>
        <pc:spChg chg="add del">
          <ac:chgData name="Martin Schray" userId="bf4f4853c980e97a" providerId="LiveId" clId="{A30CD1D3-03A0-4C8E-BB50-2D5E8FF6196A}" dt="2022-01-29T20:40:55.158" v="740" actId="26606"/>
          <ac:spMkLst>
            <pc:docMk/>
            <pc:sldMk cId="688333808" sldId="259"/>
            <ac:spMk id="49" creationId="{4260EDE0-989C-4E16-AF94-F652294D828E}"/>
          </ac:spMkLst>
        </pc:spChg>
        <pc:picChg chg="add del mod">
          <ac:chgData name="Martin Schray" userId="bf4f4853c980e97a" providerId="LiveId" clId="{A30CD1D3-03A0-4C8E-BB50-2D5E8FF6196A}" dt="2022-01-29T20:40:55.158" v="740" actId="26606"/>
          <ac:picMkLst>
            <pc:docMk/>
            <pc:sldMk cId="688333808" sldId="259"/>
            <ac:picMk id="51" creationId="{5B2FD8A5-9D0C-46ED-83DD-2C892CCCC41D}"/>
          </ac:picMkLst>
        </pc:picChg>
      </pc:sldChg>
      <pc:sldChg chg="modSp mod">
        <pc:chgData name="Martin Schray" userId="bf4f4853c980e97a" providerId="LiveId" clId="{A30CD1D3-03A0-4C8E-BB50-2D5E8FF6196A}" dt="2022-01-29T20:24:16.267" v="390" actId="27636"/>
        <pc:sldMkLst>
          <pc:docMk/>
          <pc:sldMk cId="4276655888" sldId="260"/>
        </pc:sldMkLst>
        <pc:spChg chg="mod">
          <ac:chgData name="Martin Schray" userId="bf4f4853c980e97a" providerId="LiveId" clId="{A30CD1D3-03A0-4C8E-BB50-2D5E8FF6196A}" dt="2022-01-29T20:21:56.955" v="168" actId="20577"/>
          <ac:spMkLst>
            <pc:docMk/>
            <pc:sldMk cId="4276655888" sldId="260"/>
            <ac:spMk id="2" creationId="{56AF0E9A-4646-4A77-A9F2-0C44131849FD}"/>
          </ac:spMkLst>
        </pc:spChg>
        <pc:spChg chg="mod">
          <ac:chgData name="Martin Schray" userId="bf4f4853c980e97a" providerId="LiveId" clId="{A30CD1D3-03A0-4C8E-BB50-2D5E8FF6196A}" dt="2022-01-29T20:24:16.267" v="390" actId="27636"/>
          <ac:spMkLst>
            <pc:docMk/>
            <pc:sldMk cId="4276655888" sldId="260"/>
            <ac:spMk id="3" creationId="{629E4D2E-5C27-425E-9503-4E0BD6A192B6}"/>
          </ac:spMkLst>
        </pc:spChg>
      </pc:sldChg>
      <pc:sldChg chg="modSp new mod">
        <pc:chgData name="Martin Schray" userId="bf4f4853c980e97a" providerId="LiveId" clId="{A30CD1D3-03A0-4C8E-BB50-2D5E8FF6196A}" dt="2022-01-29T20:36:19.336" v="674" actId="20577"/>
        <pc:sldMkLst>
          <pc:docMk/>
          <pc:sldMk cId="3751900807" sldId="261"/>
        </pc:sldMkLst>
        <pc:spChg chg="mod">
          <ac:chgData name="Martin Schray" userId="bf4f4853c980e97a" providerId="LiveId" clId="{A30CD1D3-03A0-4C8E-BB50-2D5E8FF6196A}" dt="2022-01-29T20:22:20.174" v="187" actId="20577"/>
          <ac:spMkLst>
            <pc:docMk/>
            <pc:sldMk cId="3751900807" sldId="261"/>
            <ac:spMk id="2" creationId="{38B37950-E8FA-4440-A36E-BE86B0D303F6}"/>
          </ac:spMkLst>
        </pc:spChg>
        <pc:spChg chg="mod">
          <ac:chgData name="Martin Schray" userId="bf4f4853c980e97a" providerId="LiveId" clId="{A30CD1D3-03A0-4C8E-BB50-2D5E8FF6196A}" dt="2022-01-29T20:36:19.336" v="674" actId="20577"/>
          <ac:spMkLst>
            <pc:docMk/>
            <pc:sldMk cId="3751900807" sldId="261"/>
            <ac:spMk id="3" creationId="{94AF081B-5548-401C-BDDD-5B0EF4128F9F}"/>
          </ac:spMkLst>
        </pc:spChg>
      </pc:sldChg>
      <pc:sldChg chg="addSp modSp add mod">
        <pc:chgData name="Martin Schray" userId="bf4f4853c980e97a" providerId="LiveId" clId="{A30CD1D3-03A0-4C8E-BB50-2D5E8FF6196A}" dt="2022-01-29T20:41:11.483" v="748" actId="20577"/>
        <pc:sldMkLst>
          <pc:docMk/>
          <pc:sldMk cId="2657227358" sldId="262"/>
        </pc:sldMkLst>
        <pc:spChg chg="mod">
          <ac:chgData name="Martin Schray" userId="bf4f4853c980e97a" providerId="LiveId" clId="{A30CD1D3-03A0-4C8E-BB50-2D5E8FF6196A}" dt="2022-01-29T20:41:11.483" v="748" actId="20577"/>
          <ac:spMkLst>
            <pc:docMk/>
            <pc:sldMk cId="2657227358" sldId="262"/>
            <ac:spMk id="2" creationId="{38B37950-E8FA-4440-A36E-BE86B0D303F6}"/>
          </ac:spMkLst>
        </pc:spChg>
        <pc:picChg chg="add mod">
          <ac:chgData name="Martin Schray" userId="bf4f4853c980e97a" providerId="LiveId" clId="{A30CD1D3-03A0-4C8E-BB50-2D5E8FF6196A}" dt="2022-01-29T20:39:52.755" v="718" actId="1076"/>
          <ac:picMkLst>
            <pc:docMk/>
            <pc:sldMk cId="2657227358" sldId="262"/>
            <ac:picMk id="5" creationId="{123FE4CE-B484-4EBF-A052-CAEE0F770A1E}"/>
          </ac:picMkLst>
        </pc:picChg>
      </pc:sldChg>
      <pc:sldChg chg="addSp delSp modSp add mod modClrScheme chgLayout">
        <pc:chgData name="Martin Schray" userId="bf4f4853c980e97a" providerId="LiveId" clId="{A30CD1D3-03A0-4C8E-BB50-2D5E8FF6196A}" dt="2022-01-29T20:43:40.517" v="934" actId="20577"/>
        <pc:sldMkLst>
          <pc:docMk/>
          <pc:sldMk cId="1337858148" sldId="263"/>
        </pc:sldMkLst>
        <pc:spChg chg="mod">
          <ac:chgData name="Martin Schray" userId="bf4f4853c980e97a" providerId="LiveId" clId="{A30CD1D3-03A0-4C8E-BB50-2D5E8FF6196A}" dt="2022-01-29T20:42:38.209" v="752" actId="26606"/>
          <ac:spMkLst>
            <pc:docMk/>
            <pc:sldMk cId="1337858148" sldId="263"/>
            <ac:spMk id="2" creationId="{38B37950-E8FA-4440-A36E-BE86B0D303F6}"/>
          </ac:spMkLst>
        </pc:spChg>
        <pc:spChg chg="del">
          <ac:chgData name="Martin Schray" userId="bf4f4853c980e97a" providerId="LiveId" clId="{A30CD1D3-03A0-4C8E-BB50-2D5E8FF6196A}" dt="2022-01-29T20:42:38.209" v="752" actId="26606"/>
          <ac:spMkLst>
            <pc:docMk/>
            <pc:sldMk cId="1337858148" sldId="263"/>
            <ac:spMk id="3" creationId="{94AF081B-5548-401C-BDDD-5B0EF4128F9F}"/>
          </ac:spMkLst>
        </pc:spChg>
        <pc:spChg chg="add mod">
          <ac:chgData name="Martin Schray" userId="bf4f4853c980e97a" providerId="LiveId" clId="{A30CD1D3-03A0-4C8E-BB50-2D5E8FF6196A}" dt="2022-01-29T20:43:40.517" v="934" actId="20577"/>
          <ac:spMkLst>
            <pc:docMk/>
            <pc:sldMk cId="1337858148" sldId="263"/>
            <ac:spMk id="10" creationId="{C09EDDE1-6086-48B7-A484-4D78BD1827CE}"/>
          </ac:spMkLst>
        </pc:spChg>
        <pc:picChg chg="mod modCrop">
          <ac:chgData name="Martin Schray" userId="bf4f4853c980e97a" providerId="LiveId" clId="{A30CD1D3-03A0-4C8E-BB50-2D5E8FF6196A}" dt="2022-01-29T20:42:38.209" v="752" actId="26606"/>
          <ac:picMkLst>
            <pc:docMk/>
            <pc:sldMk cId="1337858148" sldId="263"/>
            <ac:picMk id="5" creationId="{123FE4CE-B484-4EBF-A052-CAEE0F770A1E}"/>
          </ac:picMkLst>
        </pc:picChg>
      </pc:sldChg>
    </pc:docChg>
  </pc:docChgLst>
</pc:chgInfo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Building Your Backlog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Martin Schray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Video 52">
            <a:extLst>
              <a:ext uri="{FF2B5EF4-FFF2-40B4-BE49-F238E27FC236}">
                <a16:creationId xmlns:a16="http://schemas.microsoft.com/office/drawing/2014/main" id="{7012C7BC-B024-4F53-A28E-89E5C5B8F5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810" r="1" b="15621"/>
          <a:stretch/>
        </p:blipFill>
        <p:spPr>
          <a:xfrm>
            <a:off x="15" y="10"/>
            <a:ext cx="12191985" cy="457834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pPr lvl="0"/>
            <a:r>
              <a:rPr lang="en-US" sz="2000" i="1"/>
              <a:t>“You can’t climb a mountain in one step or build a product in one minute.  The backlog is about capturing what needs to be done to be worked just at the right time.”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/>
          </a:bodyPr>
          <a:lstStyle/>
          <a:p>
            <a:r>
              <a:rPr lang="en-US"/>
              <a:t>- Martin Schray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5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>
                <a:solidFill>
                  <a:srgbClr val="FFFFFF"/>
                </a:solidFill>
              </a:rPr>
              <a:t>“You can’t do 20 things at once and hope to make much progress on any of them.”</a:t>
            </a: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- Martin Schray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333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F0E9A-4646-4A77-A9F2-0C4413184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(product)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E4D2E-5C27-425E-9503-4E0BD6A19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142580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Think of a (product) backlog as a list of everything that needs to be done to build your product (or at least a release of your product)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Think of the top of your backlog as the </a:t>
            </a:r>
            <a:r>
              <a:rPr lang="en-US" b="1" dirty="0"/>
              <a:t>most important things</a:t>
            </a:r>
            <a:r>
              <a:rPr lang="en-US" dirty="0"/>
              <a:t> to get done </a:t>
            </a:r>
            <a:r>
              <a:rPr lang="en-US" b="1" dirty="0"/>
              <a:t>in priority order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is in your backlog?</a:t>
            </a:r>
            <a:r>
              <a:rPr lang="en-US" dirty="0"/>
              <a:t>  Product Backlog Items (PBI) [frequently just called stories]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Where does the product backlog exist?</a:t>
            </a:r>
            <a:r>
              <a:rPr lang="en-US" dirty="0"/>
              <a:t>  A column (likely the first column) in your board tool (in our case </a:t>
            </a:r>
            <a:r>
              <a:rPr lang="en-US" dirty="0" err="1"/>
              <a:t>Github</a:t>
            </a:r>
            <a:r>
              <a:rPr lang="en-US" dirty="0"/>
              <a:t> Projects)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How big or small is each PBI?</a:t>
            </a:r>
            <a:r>
              <a:rPr lang="en-US" dirty="0"/>
              <a:t>  Small enough to fit into a sprint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Build Facebook (ridiculously too huge)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Call stakeholder X (this is more of an activity probably too small)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Develop two draft problem statements (just right – bigger than a task or activity)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Who should own a story (when it’s pulled)?  Ideally ONE person</a:t>
            </a:r>
          </a:p>
        </p:txBody>
      </p:sp>
    </p:spTree>
    <p:extLst>
      <p:ext uri="{BB962C8B-B14F-4D97-AF65-F5344CB8AC3E}">
        <p14:creationId xmlns:p14="http://schemas.microsoft.com/office/powerpoint/2010/main" val="427665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7950-E8FA-4440-A36E-BE86B0D30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sprint Backlog?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081B-5548-401C-BDDD-5B0EF4128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Product Backlog Items (PBI – AKA stories) that are being worked on </a:t>
            </a:r>
            <a:r>
              <a:rPr lang="en-US" b="1" u="sng" dirty="0"/>
              <a:t>this</a:t>
            </a:r>
            <a:r>
              <a:rPr lang="en-US" dirty="0"/>
              <a:t> sprint are called the sprint backlog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Where does the Sprint backlog exist?</a:t>
            </a:r>
            <a:r>
              <a:rPr lang="en-US" dirty="0"/>
              <a:t>  A column (likely the second column) in your board tool (in our case </a:t>
            </a:r>
            <a:r>
              <a:rPr lang="en-US" dirty="0" err="1"/>
              <a:t>Github</a:t>
            </a:r>
            <a:r>
              <a:rPr lang="en-US" dirty="0"/>
              <a:t> Projects)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These stories should be ready for the 3Cs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Card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Conversation (with needed stakeholders, </a:t>
            </a:r>
            <a:r>
              <a:rPr lang="en-US" dirty="0" err="1"/>
              <a:t>representitive</a:t>
            </a:r>
            <a:r>
              <a:rPr lang="en-US" dirty="0"/>
              <a:t> users or customers)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Confirmation (what has to be for this story to be done)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900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7950-E8FA-4440-A36E-BE86B0D30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Backlog and Sprint Backlog Visually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081B-5548-401C-BDDD-5B0EF4128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3FE4CE-B484-4EBF-A052-CAEE0F770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1597"/>
            <a:ext cx="12192000" cy="387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27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7950-E8FA-4440-A36E-BE86B0D30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Product Backlog and Sprint Backlog Visually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3FE4CE-B484-4EBF-A052-CAEE0F770A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102" b="15938"/>
          <a:stretch/>
        </p:blipFill>
        <p:spPr>
          <a:xfrm>
            <a:off x="5458984" y="1525786"/>
            <a:ext cx="5928344" cy="3868783"/>
          </a:xfrm>
          <a:prstGeom prst="rect">
            <a:avLst/>
          </a:prstGeo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09EDDE1-6086-48B7-A484-4D78BD182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Product Backlog may contain 50, 100, 300 items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Sprint Backlog is only the things can be completed this sprint (so a small number </a:t>
            </a:r>
            <a:r>
              <a:rPr lang="en-US"/>
              <a:t>of items)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85814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{FF63353E-FDD4-4CC5-86E7-64BFC058D2C7}tf56160789_win32</Template>
  <TotalTime>56</TotalTime>
  <Words>360</Words>
  <Application>Microsoft Office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Bookman Old Style</vt:lpstr>
      <vt:lpstr>Calibri</vt:lpstr>
      <vt:lpstr>Franklin Gothic Book</vt:lpstr>
      <vt:lpstr>1_RetrospectVTI</vt:lpstr>
      <vt:lpstr>Building Your Backlog</vt:lpstr>
      <vt:lpstr>“You can’t climb a mountain in one step or build a product in one minute.  The backlog is about capturing what needs to be done to be worked just at the right time.”</vt:lpstr>
      <vt:lpstr>“You can’t do 20 things at once and hope to make much progress on any of them.”</vt:lpstr>
      <vt:lpstr>What is a (product) backlog?</vt:lpstr>
      <vt:lpstr>What is the sprint Backlog?</vt:lpstr>
      <vt:lpstr>Product Backlog and Sprint Backlog Visually</vt:lpstr>
      <vt:lpstr>Product Backlog and Sprint Backlog Visually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Your Backlog</dc:title>
  <dc:creator>Martin Schray</dc:creator>
  <cp:lastModifiedBy>Martin Schray</cp:lastModifiedBy>
  <cp:revision>1</cp:revision>
  <dcterms:created xsi:type="dcterms:W3CDTF">2022-01-29T19:46:55Z</dcterms:created>
  <dcterms:modified xsi:type="dcterms:W3CDTF">2022-01-29T20:43:55Z</dcterms:modified>
</cp:coreProperties>
</file>

<file path=docProps/thumbnail.jpeg>
</file>